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16861361307132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67790" y="-3175"/>
            <a:ext cx="14928215" cy="7308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66745" y="2743200"/>
            <a:ext cx="3379470" cy="1371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3399"/>
                </a:solidFill>
                <a:latin typeface="思源黑体 Heavy" panose="020B0A00000000000000" charset="-122"/>
                <a:ea typeface="思源黑体 Heavy" panose="020B0A00000000000000" charset="-122"/>
              </a:rPr>
              <a:t>NEW9220</a:t>
            </a:r>
            <a:endParaRPr lang="zh-CN" altLang="en-US" sz="3200">
              <a:solidFill>
                <a:srgbClr val="003399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智能POS终端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1600">
                <a:latin typeface="思源黑体 Medium" panose="020B0600000000000000" charset="-122"/>
                <a:ea typeface="思源黑体 Medium" panose="020B0600000000000000" charset="-122"/>
              </a:rPr>
              <a:t>传承经典，面向未来</a:t>
            </a:r>
            <a:endParaRPr lang="zh-CN" altLang="en-US" sz="16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92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185" y="1697355"/>
            <a:ext cx="3996055" cy="44049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6925" y="441960"/>
            <a:ext cx="4605655" cy="503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思源黑体 Heavy" panose="020B0A00000000000000" charset="-122"/>
                <a:ea typeface="思源黑体 Heavy" panose="020B0A00000000000000" charset="-122"/>
              </a:rPr>
              <a:t>支持多种支付方式，方便快捷</a:t>
            </a:r>
            <a:endParaRPr lang="zh-CN" altLang="en-US" sz="2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6925" y="945515"/>
            <a:ext cx="791972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支持磁条卡、IC卡、非接卡、手机NFC、扫码交易等多种支付方式，使支付变得简单。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1697355"/>
            <a:ext cx="3531235" cy="20707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4014470"/>
            <a:ext cx="3556000" cy="20847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215" y="1697355"/>
            <a:ext cx="3552825" cy="2083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215" y="4014470"/>
            <a:ext cx="3555365" cy="20853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96925" y="1979295"/>
            <a:ext cx="15240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扫码交易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53280" y="1898015"/>
            <a:ext cx="15240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非接卡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53280" y="4276725"/>
            <a:ext cx="15240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手机NFC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16925" y="1898015"/>
            <a:ext cx="15240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IC卡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40065" y="4276725"/>
            <a:ext cx="15240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磁条卡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630420" y="440055"/>
            <a:ext cx="3197860" cy="503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思源黑体 Heavy" panose="020B0A00000000000000" charset="-122"/>
                <a:ea typeface="思源黑体 Heavy" panose="020B0A00000000000000" charset="-122"/>
              </a:rPr>
              <a:t>支持多种支付场景</a:t>
            </a:r>
            <a:endParaRPr lang="zh-CN" altLang="en-US" sz="2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6905" y="1264920"/>
            <a:ext cx="4008120" cy="2004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25520" y="3287395"/>
            <a:ext cx="521335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餐厅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92440" y="3287395"/>
            <a:ext cx="51054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书店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910" y="1264285"/>
            <a:ext cx="3985895" cy="1993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16960" y="5728970"/>
            <a:ext cx="79121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酒吧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635" y="3698240"/>
            <a:ext cx="4061460" cy="20307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16545" y="5728970"/>
            <a:ext cx="86233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自助餐厅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545" y="3698240"/>
            <a:ext cx="3985260" cy="19932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文本框 51"/>
          <p:cNvSpPr txBox="1"/>
          <p:nvPr/>
        </p:nvSpPr>
        <p:spPr>
          <a:xfrm>
            <a:off x="801370" y="133286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处理器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四核⾼速CPU+32位⾦融级安全CPU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01370" y="230822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银⾏卡受理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磁卡阅读器、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IC卡阅读器、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⾮接触卡阅读器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01370" y="325818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打印机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⾼速热敏打印机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纸宽：58mm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外径：40mm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01370" y="423545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电池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内置可拆卸锂电池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7.2V/2600mAh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668395" y="133286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操作系统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Asmart OS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668395" y="230822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通讯⽅式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⽀持4G、WiFi、蓝⽛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668395" y="325818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物理接⼝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1×Type-C USB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668395" y="423545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电源适配器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输⼊：100~240V AC,50Hz/60Hz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输出：5V DC,2A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499225" y="1332865"/>
            <a:ext cx="222377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存储器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⽀持TF卡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1GB RAM+8GB ROM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最⾼储存容量可达256GB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499225" y="230822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卫星定位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GPS/BEIDOU/GLONASS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499225" y="325818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按键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电源按键，⾳量键+/-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6499225" y="423545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⼯作环境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温度: 0℃~50℃(32℉~122℉)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湿度: 10%~90% （⾮冷凝）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386570" y="133286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显示屏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5.5英⼨⾼清显⽰屏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720×1280分辨率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386570" y="230822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摄像头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前置：30万像素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后置：500万像素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识读1D&amp;2D码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386570" y="325818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卡槽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2×SIM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1×SAM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1×SD Card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01370" y="509778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外型尺⼨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⻓×宽×⾼:192×84×63.5（mm)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668395" y="509778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重量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486g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99225" y="5097780"/>
            <a:ext cx="2540000" cy="1407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资质认证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CCC,电信进网许可证，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PCI PTS 6.x, EMV level 1&amp;2,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PB0C3.0, Visa PayWave,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MasterCard PayPass,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American Expresspay,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JCB,Discover, UnionPay, CE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386570" y="423545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储藏环境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温度: -20℃~60℃(-4℉~140℉)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湿度: 5%~95%（⾮冷凝）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767080" y="1040765"/>
            <a:ext cx="10059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767080" y="342265"/>
            <a:ext cx="25400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技术指标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8260" y="738505"/>
            <a:ext cx="3013075" cy="5131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420" y="738505"/>
            <a:ext cx="2989580" cy="2495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420" y="3374390"/>
            <a:ext cx="2989580" cy="2495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835" y="738505"/>
            <a:ext cx="2989580" cy="2495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835" y="3374390"/>
            <a:ext cx="2989580" cy="24955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60550" y="4875530"/>
            <a:ext cx="178943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四核 Cortex A53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91405" y="2125345"/>
            <a:ext cx="221297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高速热敏打印机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纸宽58mm，外径40mm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42630" y="4806950"/>
            <a:ext cx="178943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电池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7.2V/2600mAh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72685" y="4806950"/>
            <a:ext cx="224663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双摄像头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前置30万像素 后置500万像素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96910" y="2125345"/>
            <a:ext cx="178943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高清触摸屏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5.5英寸，720 x 1280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03830" y="-33655"/>
            <a:ext cx="16112490" cy="70326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492375" y="692785"/>
            <a:ext cx="7077710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强大的性能和优秀的使用体验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先进的四核1.4G处理器</a:t>
            </a:r>
            <a:endParaRPr lang="zh-CN" altLang="en-US" sz="14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407160" y="527685"/>
            <a:ext cx="3433445" cy="503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思源黑体 Heavy" panose="020B0A00000000000000" charset="-122"/>
                <a:ea typeface="思源黑体 Heavy" panose="020B0A00000000000000" charset="-122"/>
              </a:rPr>
              <a:t>大而生动的高清屏幕</a:t>
            </a:r>
            <a:endParaRPr lang="zh-CN" altLang="en-US" sz="2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84520" y="630555"/>
            <a:ext cx="5041265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高清大屏幕，全5.5英寸显示屏，提供生动的图像和完美的人机交互体验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3365" y="1618615"/>
            <a:ext cx="9144635" cy="45650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38250" y="2469515"/>
            <a:ext cx="444436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2600mAh的大电池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38250" y="3375025"/>
            <a:ext cx="3927475" cy="545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7.2V双节锂电池，超强待机，告别续航焦虑，一次充电，全天使用。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7860" y="528955"/>
            <a:ext cx="4404995" cy="60128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905" y="471805"/>
            <a:ext cx="4404995" cy="5822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53480" y="2239645"/>
            <a:ext cx="573913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全面的通信和超强的信号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53480" y="3225165"/>
            <a:ext cx="573913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搭载4G，WiFi，蓝牙等通讯方式，让支付无处不在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34720" y="2285365"/>
            <a:ext cx="573913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内置高速热敏打印机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4720" y="3271520"/>
            <a:ext cx="573913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集成便携式高速热敏打印机，随时随地轻松打印收据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1185" y="517525"/>
            <a:ext cx="4404995" cy="58223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217920" y="2498725"/>
            <a:ext cx="573913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认证齐全  安全守护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17920" y="3517900"/>
            <a:ext cx="573913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通过行业各类权威标准，为安全支付保驾护航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055" y="487045"/>
            <a:ext cx="4412615" cy="58223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16861366402179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99410" y="-578485"/>
            <a:ext cx="16309975" cy="75253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02970" y="3944620"/>
            <a:ext cx="5150485" cy="1005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30</a:t>
            </a:r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W      500W 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12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前置</a:t>
            </a:r>
            <a:r>
              <a:rPr lang="zh-CN" altLang="en-US" sz="14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 </a:t>
            </a:r>
            <a:r>
              <a:rPr lang="zh-CN" altLang="en-US" sz="24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 </a:t>
            </a:r>
            <a:r>
              <a:rPr lang="zh-CN" altLang="en-US" sz="16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                      </a:t>
            </a:r>
            <a:r>
              <a:rPr lang="zh-CN" altLang="en-US" sz="14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 </a:t>
            </a:r>
            <a:r>
              <a:rPr lang="zh-CN" altLang="en-US" sz="1200">
                <a:solidFill>
                  <a:srgbClr val="FFFFFF"/>
                </a:solidFill>
                <a:latin typeface="思源黑体 Light" panose="020B0300000000000000" charset="-122"/>
                <a:ea typeface="思源黑体 Light" panose="020B0300000000000000" charset="-122"/>
              </a:rPr>
              <a:t>后置</a:t>
            </a:r>
            <a:endParaRPr lang="zh-CN" altLang="en-US" sz="1200">
              <a:solidFill>
                <a:srgbClr val="FFFFFF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8690" y="2950845"/>
            <a:ext cx="3540760" cy="4800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>
                <a:solidFill>
                  <a:srgbClr val="BABABA"/>
                </a:solidFill>
                <a:latin typeface="思源黑体 Light" panose="020B0300000000000000" charset="-122"/>
                <a:ea typeface="思源黑体 Light" panose="020B0300000000000000" charset="-122"/>
              </a:rPr>
              <a:t>30万像素前置摄像头和500万像素后置自动对焦摄像头，捕捉每一个细节，让支付更快捷、更安全</a:t>
            </a:r>
            <a:endParaRPr lang="zh-CN" altLang="en-US" sz="1200" b="1">
              <a:solidFill>
                <a:srgbClr val="BABABA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48690" y="2138045"/>
            <a:ext cx="51504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双摄像头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1072</Words>
  <Application>WPS 演示</Application>
  <PresentationFormat>宽屏</PresentationFormat>
  <Paragraphs>152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宋体</vt:lpstr>
      <vt:lpstr>Wingdings</vt:lpstr>
      <vt:lpstr>思源黑体 Heavy</vt:lpstr>
      <vt:lpstr>思源黑体 Medium</vt:lpstr>
      <vt:lpstr>思源黑体 Light</vt:lpstr>
      <vt:lpstr>Calibri Light</vt:lpstr>
      <vt:lpstr>Calibri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B311</cp:lastModifiedBy>
  <cp:revision>28</cp:revision>
  <dcterms:created xsi:type="dcterms:W3CDTF">2015-05-05T08:02:00Z</dcterms:created>
  <dcterms:modified xsi:type="dcterms:W3CDTF">2023-09-27T02:32:53Z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