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5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849795222675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7930" y="-68580"/>
            <a:ext cx="14182725" cy="698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6490" y="2692400"/>
            <a:ext cx="5118735" cy="1463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MDP726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600">
                <a:latin typeface="思源黑体 Heavy" panose="020B0A00000000000000" charset="-122"/>
                <a:ea typeface="思源黑体 Heavy" panose="020B0A00000000000000" charset="-122"/>
              </a:rPr>
              <a:t>新云音箱--到账安全专家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>
                <a:latin typeface="思源黑体 Medium" panose="020B0600000000000000" charset="-122"/>
                <a:ea typeface="思源黑体 Medium" panose="020B0600000000000000" charset="-122"/>
              </a:rPr>
              <a:t>听得见的到账，收款更放心</a:t>
            </a:r>
            <a:endParaRPr lang="zh-CN" altLang="en-US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7025" y="3547110"/>
            <a:ext cx="2700655" cy="2254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3547110"/>
            <a:ext cx="2701290" cy="22548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390" y="937895"/>
            <a:ext cx="2701290" cy="2254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70" y="937895"/>
            <a:ext cx="2700655" cy="2254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080" y="914400"/>
            <a:ext cx="2869565" cy="48882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82470" y="4645660"/>
            <a:ext cx="196278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32位高性能安全CPU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55590" y="2244090"/>
            <a:ext cx="163576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通讯方式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4G/WIFI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29555" y="4782820"/>
            <a:ext cx="163576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语音播报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收款，听得到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84870" y="2244090"/>
            <a:ext cx="18649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音量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≥110dB（距离10cm处）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99170" y="4782820"/>
            <a:ext cx="163576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充电接口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TYPE-C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904433138103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43100" y="-13970"/>
            <a:ext cx="16079470" cy="69659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92505" y="949960"/>
            <a:ext cx="9892665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大音量，胜任嘈杂场所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大喇叭采用4Ω/3W规格，声音洪亮，再嘈杂的环境也能听清楚支持TTS，定制的专属播报语音，区别其他到账干扰声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44930" y="486410"/>
            <a:ext cx="43561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小巧精灵，使用方便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83350" y="640080"/>
            <a:ext cx="484505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小巧设计，可挂可摆，任意放置，全场景可用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0190" y="1557655"/>
            <a:ext cx="9152255" cy="4565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6915" y="492760"/>
            <a:ext cx="4404995" cy="5822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83665" y="2080260"/>
            <a:ext cx="3967480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即时播报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拒绝漏单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3665" y="3710940"/>
            <a:ext cx="392747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采用4G（Cat.1）或WIFI高速通讯，播报更快 更稳定，实时播报，拒绝逃单，收款更放心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6904445554415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97075" y="-282575"/>
            <a:ext cx="15674975" cy="72002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20215" y="2646680"/>
            <a:ext cx="4654550" cy="1341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长续航，全天无忧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4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内置大容量电池，超长续航</a:t>
            </a:r>
            <a:endParaRPr lang="zh-CN" altLang="en-US" sz="14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0645" y="3821430"/>
            <a:ext cx="3987165" cy="1993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821430"/>
            <a:ext cx="3985895" cy="19932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40" y="1368425"/>
            <a:ext cx="3987800" cy="1993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605" y="1368425"/>
            <a:ext cx="3987800" cy="1993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27245" y="348615"/>
            <a:ext cx="298640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小微商户伴侣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5060" y="3401060"/>
            <a:ext cx="79121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便利店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53705" y="3401060"/>
            <a:ext cx="73787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快餐店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4900" y="5872480"/>
            <a:ext cx="79121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菜市场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93380" y="5872480"/>
            <a:ext cx="86233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街边摊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33755" y="152336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32位⾼性能安全CPU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755" y="269049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⾳量+键，⾳量-键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电源键，功能键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33755" y="390969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物理接⼝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1个Type C-USB接⼝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1个SIM卡槽/eSIM（选配）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685540" y="152336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⼤容量储存器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685540" y="269049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喇叭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4Ω/3W，声⾳清晰洪亮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10cm距离声⾳⼤于110dB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85540" y="390969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尺⼨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74*74*49mm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33755" y="497840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无线电发射设备型号核准认证，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电信设备进网许可证，CCC，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中国银联物联网应用设备安全认证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523365"/>
            <a:ext cx="222377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通讯⽅式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⽀持4G（LTE-CAT.1）通讯；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WiFi通讯（选配）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69049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指⽰灯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状态指⽰灯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电源指⽰灯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390969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其他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可选⽀架码牌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5300" y="152336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⾳频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⽀持预置语⾳⽂件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⽀持TTS语⾳播报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5300" y="269049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内置可充电⼤容量锂电池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5300" y="390969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⼯作温度：0℃〜50℃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储藏温度：-20℃〜60℃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相对湿度：10℅〜95℅⽆凝结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67080" y="1075690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67080" y="302260"/>
            <a:ext cx="218694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WPS 演示</Application>
  <PresentationFormat>宽屏</PresentationFormat>
  <Paragraphs>96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宋体</vt:lpstr>
      <vt:lpstr>Wingdings</vt:lpstr>
      <vt:lpstr>Calibri Light</vt:lpstr>
      <vt:lpstr>Calibri</vt:lpstr>
      <vt:lpstr>微软雅黑</vt:lpstr>
      <vt:lpstr>Arial Unicode MS</vt:lpstr>
      <vt:lpstr>思源黑体 Heavy</vt:lpstr>
      <vt:lpstr>思源黑体 Medium</vt:lpstr>
      <vt:lpstr>思源黑体 Light</vt:lpstr>
      <vt:lpstr>微软雅黑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13</cp:revision>
  <dcterms:created xsi:type="dcterms:W3CDTF">2015-05-05T08:02:00Z</dcterms:created>
  <dcterms:modified xsi:type="dcterms:W3CDTF">2023-09-14T09:04:05Z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