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8" r:id="rId9"/>
    <p:sldId id="270" r:id="rId10"/>
    <p:sldId id="277" r:id="rId11"/>
    <p:sldId id="27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FFFFF"/>
    <a:srgbClr val="BABAB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6886094719616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95195" y="-251460"/>
            <a:ext cx="14926310" cy="73615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44320" y="2697480"/>
            <a:ext cx="3379470" cy="1463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NEW6200</a:t>
            </a:r>
            <a:endParaRPr lang="zh-CN" altLang="en-US" sz="32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600">
                <a:latin typeface="思源黑体 Heavy" panose="020B0A00000000000000" charset="-122"/>
                <a:ea typeface="思源黑体 Heavy" panose="020B0A00000000000000" charset="-122"/>
              </a:rPr>
              <a:t>电签POS</a:t>
            </a:r>
            <a:endParaRPr lang="zh-CN" altLang="en-US" sz="36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>
                <a:latin typeface="思源黑体 Medium" panose="020B0600000000000000" charset="-122"/>
                <a:ea typeface="思源黑体 Medium" panose="020B0600000000000000" charset="-122"/>
              </a:rPr>
              <a:t>小尺寸电签，小的刚刚好</a:t>
            </a:r>
            <a:endParaRPr lang="zh-CN" altLang="en-US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833755" y="131762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处理器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⾼性能应⽤CPU+安全CPU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3755" y="2319020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银行卡受理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磁卡阅读器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IC卡阅读器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⾮接触卡阅读器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33755" y="336677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通讯⽅式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4G LTE（Cat.1）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可选WIFI，⽀持2.4G频段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685540" y="131762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储存器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⼤容量存储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685540" y="231902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卡槽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1个Nano型SIM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可选内置eSIM芯⽚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685540" y="336677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提⽰⾳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蜂鸣器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33755" y="434403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远程下载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⽀持NewTMS⽅式的远程下载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499225" y="1317625"/>
            <a:ext cx="222377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显⽰器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1.8英⼨彩屏，分辨率128*160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电阻触摸屏，⽀持电⼦签名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499225" y="231902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扫码摄像头(可选)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支持屏幕扫码预览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识读1D&amp;2D码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499225" y="336677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⼤容量锂电池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685540" y="434403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语⾔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中⽂/英⽂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85300" y="13176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按键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10个数字/字⺟键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5个功能键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1个开机键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85300" y="2319020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内置密码键盘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⽀持MK/SK密钥管理模式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⽀持RSA、AES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⽀持SM2-SM4算法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385300" y="336677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物理接⼝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1个micro USB接口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可⽤于充电、数据下载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99225" y="434403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外型尺寸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111×60×19.5mm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（⻓×宽×⾼）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85300" y="434403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重量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98g（含电池）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3755" y="526605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⼯作环境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温度：0℃~50℃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相对湿度：10%~90%RH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685540" y="526605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储藏环境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温度：-20℃~60℃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相对湿度：5%~95%RH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499225" y="5266055"/>
            <a:ext cx="2540000" cy="1042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资质认证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银联卡受理终端产品安全认证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电信设备进⽹许可证,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3C,PBOC L1&amp;L2，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QPBOC L1&amp;L2,QUICS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67080" y="1075690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67080" y="302260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7660" y="937895"/>
            <a:ext cx="2700020" cy="22542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825" y="3547110"/>
            <a:ext cx="2701925" cy="2255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70" y="923925"/>
            <a:ext cx="2716530" cy="2268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660" y="3547110"/>
            <a:ext cx="2709545" cy="2261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080" y="914400"/>
            <a:ext cx="2869565" cy="48882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82470" y="4645660"/>
            <a:ext cx="196278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高性能应用CPU+安全CPU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84870" y="4782820"/>
            <a:ext cx="1635760" cy="457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大容量锂电池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55590" y="2244090"/>
            <a:ext cx="163576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通讯方式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4G/WIFI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29555" y="4782820"/>
            <a:ext cx="163576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密码键盘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安全且受保护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79790" y="2244090"/>
            <a:ext cx="163576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电子签名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1.8英寸电阻彩屏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975485" y="-182880"/>
            <a:ext cx="16142970" cy="70465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492375" y="692785"/>
            <a:ext cx="7661910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强劲处理性能，收款快人一步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采用第二代Cat.1芯片，更智能化；行业领先的AP+SP架构，功能更强大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68705" y="308610"/>
            <a:ext cx="640588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1.8英寸彩屏，大小刚刚好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8705" y="1076325"/>
            <a:ext cx="722757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TFT彩屏，支持电子签名，屏幕支持动画和图像显示，流畅显示，轻松定制专属界面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8705" y="1753235"/>
            <a:ext cx="9402445" cy="46939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2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3150" y="359410"/>
            <a:ext cx="5553710" cy="6062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3665" y="2331720"/>
            <a:ext cx="499808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扫码预览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让收款“看得见”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3665" y="3710940"/>
            <a:ext cx="3927475" cy="1051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支持扫码预览功能，扫码对焦和拍照一样简单，深度扫码算法优化，结合强大处理性能，带来毫秒级的支付体验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266180" y="2193290"/>
            <a:ext cx="515048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金融级别安全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安心收款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66180" y="3594100"/>
            <a:ext cx="4669155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品质保证，安全无懈可击，银联安全认证，国密认证，硬件加密，付款放心，收款舒心。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  <a:p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895" y="380365"/>
            <a:ext cx="4545965" cy="60407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6886099681759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3175" y="-223520"/>
            <a:ext cx="15848330" cy="7305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9815" y="2624455"/>
            <a:ext cx="4654550" cy="1341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大容量电池，超长续航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4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轻薄机身，深度系统优化，感受超长待机体验</a:t>
            </a:r>
            <a:endParaRPr lang="zh-CN" altLang="en-US" sz="14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扫码交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245" y="1668145"/>
            <a:ext cx="3536950" cy="4276090"/>
          </a:xfrm>
          <a:prstGeom prst="rect">
            <a:avLst/>
          </a:prstGeom>
        </p:spPr>
      </p:pic>
      <p:pic>
        <p:nvPicPr>
          <p:cNvPr id="8" name="图片 7" descr="手机NF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995" y="3903980"/>
            <a:ext cx="3471545" cy="2039620"/>
          </a:xfrm>
          <a:prstGeom prst="rect">
            <a:avLst/>
          </a:prstGeom>
        </p:spPr>
      </p:pic>
      <p:pic>
        <p:nvPicPr>
          <p:cNvPr id="7" name="图片 6" descr="非接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60" y="1684020"/>
            <a:ext cx="3459480" cy="2032635"/>
          </a:xfrm>
          <a:prstGeom prst="rect">
            <a:avLst/>
          </a:prstGeom>
        </p:spPr>
      </p:pic>
      <p:pic>
        <p:nvPicPr>
          <p:cNvPr id="6" name="图片 5" descr="磁条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450" y="3905885"/>
            <a:ext cx="3486150" cy="2047875"/>
          </a:xfrm>
          <a:prstGeom prst="rect">
            <a:avLst/>
          </a:prstGeom>
        </p:spPr>
      </p:pic>
      <p:pic>
        <p:nvPicPr>
          <p:cNvPr id="2" name="图片 1" descr="IC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450" y="1668145"/>
            <a:ext cx="3486150" cy="20478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2625" y="488315"/>
            <a:ext cx="460565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顺应时代，多元支付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0525" y="641985"/>
            <a:ext cx="425513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IC卡、磁条卡、NFC、微信、支付宝，应有尽有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68825" y="1881505"/>
            <a:ext cx="131508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非接卡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6455" y="4194810"/>
            <a:ext cx="15240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手机NFC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6935" y="1795145"/>
            <a:ext cx="14478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扫码交易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08340" y="1873250"/>
            <a:ext cx="186499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IC卡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08340" y="4194810"/>
            <a:ext cx="159956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磁条卡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627245" y="348615"/>
            <a:ext cx="50996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支持多种支付场景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0905" y="1369060"/>
            <a:ext cx="4008120" cy="2004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04298" y="3462020"/>
            <a:ext cx="52133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餐厅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68005" y="3462020"/>
            <a:ext cx="51054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书店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328" y="1368425"/>
            <a:ext cx="3985895" cy="1993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04615" y="5979160"/>
            <a:ext cx="79121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酒吧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235" y="3821430"/>
            <a:ext cx="4061460" cy="2030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083550" y="5979160"/>
            <a:ext cx="86233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自助餐厅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645" y="3821430"/>
            <a:ext cx="3985260" cy="19932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WPS 演示</Application>
  <PresentationFormat>宽屏</PresentationFormat>
  <Paragraphs>140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思源黑体 Heavy</vt:lpstr>
      <vt:lpstr>思源黑体 Medium</vt:lpstr>
      <vt:lpstr>思源黑体 Light</vt:lpstr>
      <vt:lpstr>微软雅黑 Light</vt:lpstr>
      <vt:lpstr>微软雅黑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54</cp:revision>
  <dcterms:created xsi:type="dcterms:W3CDTF">2015-05-05T08:02:00Z</dcterms:created>
  <dcterms:modified xsi:type="dcterms:W3CDTF">2023-09-27T02:29:59Z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